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4" r:id="rId2"/>
    <p:sldId id="272" r:id="rId3"/>
    <p:sldId id="265" r:id="rId4"/>
    <p:sldId id="269" r:id="rId5"/>
    <p:sldId id="263" r:id="rId6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73CD3BA-2AFF-4E86-BC59-DC390DD0C94B}">
          <p14:sldIdLst/>
        </p14:section>
        <p14:section name="Angaben zum 3D Scan" id="{9287CB24-D1CF-4E78-B758-3B219D6E96C4}">
          <p14:sldIdLst>
            <p14:sldId id="264"/>
            <p14:sldId id="272"/>
            <p14:sldId id="265"/>
            <p14:sldId id="269"/>
          </p14:sldIdLst>
        </p14:section>
        <p14:section name="Angebot erstellen" id="{12329FC6-D702-4473-BDD4-7A59D1E0CAD3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85F0B-BAA2-4416-A451-17DD232EAF0E}" v="6" dt="2026-02-25T16:14:00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2862" y="-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aier" userId="7bb0d734-46ea-4ef4-a5ec-dd54856de5b9" providerId="ADAL" clId="{209CC261-14EF-44E4-BD9E-9A6C22822028}"/>
    <pc:docChg chg="custSel delSld modSld modSection">
      <pc:chgData name="Thomas Maier" userId="7bb0d734-46ea-4ef4-a5ec-dd54856de5b9" providerId="ADAL" clId="{209CC261-14EF-44E4-BD9E-9A6C22822028}" dt="2026-02-25T16:21:11.071" v="416" actId="20577"/>
      <pc:docMkLst>
        <pc:docMk/>
      </pc:docMkLst>
      <pc:sldChg chg="addSp delSp modSp mod">
        <pc:chgData name="Thomas Maier" userId="7bb0d734-46ea-4ef4-a5ec-dd54856de5b9" providerId="ADAL" clId="{209CC261-14EF-44E4-BD9E-9A6C22822028}" dt="2026-02-25T16:10:25.203" v="182" actId="20577"/>
        <pc:sldMkLst>
          <pc:docMk/>
          <pc:sldMk cId="211538673" sldId="264"/>
        </pc:sldMkLst>
        <pc:spChg chg="mod">
          <ac:chgData name="Thomas Maier" userId="7bb0d734-46ea-4ef4-a5ec-dd54856de5b9" providerId="ADAL" clId="{209CC261-14EF-44E4-BD9E-9A6C22822028}" dt="2026-02-25T16:08:27.466" v="51" actId="27636"/>
          <ac:spMkLst>
            <pc:docMk/>
            <pc:sldMk cId="211538673" sldId="264"/>
            <ac:spMk id="3" creationId="{EF3E2366-D5CE-3133-D3FF-4E7A8F68753D}"/>
          </ac:spMkLst>
        </pc:spChg>
        <pc:spChg chg="add del mod">
          <ac:chgData name="Thomas Maier" userId="7bb0d734-46ea-4ef4-a5ec-dd54856de5b9" providerId="ADAL" clId="{209CC261-14EF-44E4-BD9E-9A6C22822028}" dt="2026-02-25T16:08:32.700" v="54"/>
          <ac:spMkLst>
            <pc:docMk/>
            <pc:sldMk cId="211538673" sldId="264"/>
            <ac:spMk id="4" creationId="{95EC88DF-CD17-62BD-A399-E79586FD5830}"/>
          </ac:spMkLst>
        </pc:spChg>
        <pc:graphicFrameChg chg="add mod modGraphic">
          <ac:chgData name="Thomas Maier" userId="7bb0d734-46ea-4ef4-a5ec-dd54856de5b9" providerId="ADAL" clId="{209CC261-14EF-44E4-BD9E-9A6C22822028}" dt="2026-02-25T16:10:25.203" v="182" actId="20577"/>
          <ac:graphicFrameMkLst>
            <pc:docMk/>
            <pc:sldMk cId="211538673" sldId="264"/>
            <ac:graphicFrameMk id="5" creationId="{84A10561-0F63-8277-A29F-30D12BAE2E33}"/>
          </ac:graphicFrameMkLst>
        </pc:graphicFrameChg>
      </pc:sldChg>
      <pc:sldChg chg="addSp delSp modSp mod">
        <pc:chgData name="Thomas Maier" userId="7bb0d734-46ea-4ef4-a5ec-dd54856de5b9" providerId="ADAL" clId="{209CC261-14EF-44E4-BD9E-9A6C22822028}" dt="2026-02-25T16:13:25.267" v="197" actId="1076"/>
        <pc:sldMkLst>
          <pc:docMk/>
          <pc:sldMk cId="3138938332" sldId="265"/>
        </pc:sldMkLst>
        <pc:spChg chg="del">
          <ac:chgData name="Thomas Maier" userId="7bb0d734-46ea-4ef4-a5ec-dd54856de5b9" providerId="ADAL" clId="{209CC261-14EF-44E4-BD9E-9A6C22822028}" dt="2026-02-25T16:13:18.537" v="193" actId="478"/>
          <ac:spMkLst>
            <pc:docMk/>
            <pc:sldMk cId="3138938332" sldId="265"/>
            <ac:spMk id="5" creationId="{348CCF0B-D75E-CC77-24CE-C718BF93139C}"/>
          </ac:spMkLst>
        </pc:spChg>
        <pc:spChg chg="add mod">
          <ac:chgData name="Thomas Maier" userId="7bb0d734-46ea-4ef4-a5ec-dd54856de5b9" providerId="ADAL" clId="{209CC261-14EF-44E4-BD9E-9A6C22822028}" dt="2026-02-25T16:13:06.290" v="189" actId="478"/>
          <ac:spMkLst>
            <pc:docMk/>
            <pc:sldMk cId="3138938332" sldId="265"/>
            <ac:spMk id="9" creationId="{B483E2E3-3452-A765-3AB4-9DAFFB15CE23}"/>
          </ac:spMkLst>
        </pc:spChg>
        <pc:spChg chg="add">
          <ac:chgData name="Thomas Maier" userId="7bb0d734-46ea-4ef4-a5ec-dd54856de5b9" providerId="ADAL" clId="{209CC261-14EF-44E4-BD9E-9A6C22822028}" dt="2026-02-25T16:13:08.323" v="190"/>
          <ac:spMkLst>
            <pc:docMk/>
            <pc:sldMk cId="3138938332" sldId="265"/>
            <ac:spMk id="11" creationId="{AFCAB17C-D0BA-FB08-E38B-1286FA1CF31C}"/>
          </ac:spMkLst>
        </pc:spChg>
        <pc:graphicFrameChg chg="modGraphic">
          <ac:chgData name="Thomas Maier" userId="7bb0d734-46ea-4ef4-a5ec-dd54856de5b9" providerId="ADAL" clId="{209CC261-14EF-44E4-BD9E-9A6C22822028}" dt="2026-02-25T16:10:42.796" v="187" actId="20577"/>
          <ac:graphicFrameMkLst>
            <pc:docMk/>
            <pc:sldMk cId="3138938332" sldId="265"/>
            <ac:graphicFrameMk id="6" creationId="{BD52D23F-6E82-6B05-81A7-BC9575A1422B}"/>
          </ac:graphicFrameMkLst>
        </pc:graphicFrameChg>
        <pc:graphicFrameChg chg="modGraphic">
          <ac:chgData name="Thomas Maier" userId="7bb0d734-46ea-4ef4-a5ec-dd54856de5b9" providerId="ADAL" clId="{209CC261-14EF-44E4-BD9E-9A6C22822028}" dt="2026-02-25T16:10:48.361" v="188" actId="20577"/>
          <ac:graphicFrameMkLst>
            <pc:docMk/>
            <pc:sldMk cId="3138938332" sldId="265"/>
            <ac:graphicFrameMk id="8" creationId="{C1688A3B-BF59-7237-AF36-7151CAB4D1A1}"/>
          </ac:graphicFrameMkLst>
        </pc:graphicFrameChg>
        <pc:picChg chg="del">
          <ac:chgData name="Thomas Maier" userId="7bb0d734-46ea-4ef4-a5ec-dd54856de5b9" providerId="ADAL" clId="{209CC261-14EF-44E4-BD9E-9A6C22822028}" dt="2026-02-25T16:13:06.290" v="189" actId="478"/>
          <ac:picMkLst>
            <pc:docMk/>
            <pc:sldMk cId="3138938332" sldId="265"/>
            <ac:picMk id="10" creationId="{4E842573-CB1F-0DB5-A0EC-0ACDE0BBBCBF}"/>
          </ac:picMkLst>
        </pc:picChg>
        <pc:picChg chg="add mod">
          <ac:chgData name="Thomas Maier" userId="7bb0d734-46ea-4ef4-a5ec-dd54856de5b9" providerId="ADAL" clId="{209CC261-14EF-44E4-BD9E-9A6C22822028}" dt="2026-02-25T16:13:25.267" v="197" actId="1076"/>
          <ac:picMkLst>
            <pc:docMk/>
            <pc:sldMk cId="3138938332" sldId="265"/>
            <ac:picMk id="12" creationId="{754BA67A-2AE3-1549-3A95-6BB42D634FE2}"/>
          </ac:picMkLst>
        </pc:picChg>
      </pc:sldChg>
      <pc:sldChg chg="addSp delSp modSp mod">
        <pc:chgData name="Thomas Maier" userId="7bb0d734-46ea-4ef4-a5ec-dd54856de5b9" providerId="ADAL" clId="{209CC261-14EF-44E4-BD9E-9A6C22822028}" dt="2026-02-25T16:21:11.071" v="416" actId="20577"/>
        <pc:sldMkLst>
          <pc:docMk/>
          <pc:sldMk cId="2419832393" sldId="269"/>
        </pc:sldMkLst>
        <pc:spChg chg="add del mod">
          <ac:chgData name="Thomas Maier" userId="7bb0d734-46ea-4ef4-a5ec-dd54856de5b9" providerId="ADAL" clId="{209CC261-14EF-44E4-BD9E-9A6C22822028}" dt="2026-02-25T16:16:52.377" v="229" actId="478"/>
          <ac:spMkLst>
            <pc:docMk/>
            <pc:sldMk cId="2419832393" sldId="269"/>
            <ac:spMk id="6" creationId="{510E55EA-94DC-752D-C784-F512942F1680}"/>
          </ac:spMkLst>
        </pc:spChg>
        <pc:spChg chg="add">
          <ac:chgData name="Thomas Maier" userId="7bb0d734-46ea-4ef4-a5ec-dd54856de5b9" providerId="ADAL" clId="{209CC261-14EF-44E4-BD9E-9A6C22822028}" dt="2026-02-25T16:13:57.213" v="201"/>
          <ac:spMkLst>
            <pc:docMk/>
            <pc:sldMk cId="2419832393" sldId="269"/>
            <ac:spMk id="7" creationId="{1415E331-6E46-0967-B557-2024BF405C4F}"/>
          </ac:spMkLst>
        </pc:spChg>
        <pc:spChg chg="mod">
          <ac:chgData name="Thomas Maier" userId="7bb0d734-46ea-4ef4-a5ec-dd54856de5b9" providerId="ADAL" clId="{209CC261-14EF-44E4-BD9E-9A6C22822028}" dt="2026-02-25T16:18:44.407" v="333" actId="1076"/>
          <ac:spMkLst>
            <pc:docMk/>
            <pc:sldMk cId="2419832393" sldId="269"/>
            <ac:spMk id="11" creationId="{8059B3A2-7FF7-15C3-AFAB-CF9BFC289069}"/>
          </ac:spMkLst>
        </pc:spChg>
        <pc:graphicFrameChg chg="modGraphic">
          <ac:chgData name="Thomas Maier" userId="7bb0d734-46ea-4ef4-a5ec-dd54856de5b9" providerId="ADAL" clId="{209CC261-14EF-44E4-BD9E-9A6C22822028}" dt="2026-02-25T16:21:11.071" v="416" actId="20577"/>
          <ac:graphicFrameMkLst>
            <pc:docMk/>
            <pc:sldMk cId="2419832393" sldId="269"/>
            <ac:graphicFrameMk id="15" creationId="{C70CCC56-9E9D-F067-AF06-19F56AA87C14}"/>
          </ac:graphicFrameMkLst>
        </pc:graphicFrameChg>
        <pc:picChg chg="add mod">
          <ac:chgData name="Thomas Maier" userId="7bb0d734-46ea-4ef4-a5ec-dd54856de5b9" providerId="ADAL" clId="{209CC261-14EF-44E4-BD9E-9A6C22822028}" dt="2026-02-25T16:18:45.606" v="334" actId="1076"/>
          <ac:picMkLst>
            <pc:docMk/>
            <pc:sldMk cId="2419832393" sldId="269"/>
            <ac:picMk id="8" creationId="{DB0A5CDF-9CFD-93A5-993F-3740C8C2FE1B}"/>
          </ac:picMkLst>
        </pc:picChg>
        <pc:picChg chg="del">
          <ac:chgData name="Thomas Maier" userId="7bb0d734-46ea-4ef4-a5ec-dd54856de5b9" providerId="ADAL" clId="{209CC261-14EF-44E4-BD9E-9A6C22822028}" dt="2026-02-25T16:13:55.189" v="200" actId="478"/>
          <ac:picMkLst>
            <pc:docMk/>
            <pc:sldMk cId="2419832393" sldId="269"/>
            <ac:picMk id="10" creationId="{2B6E8E89-5F38-37CB-39C8-00CFBE88722B}"/>
          </ac:picMkLst>
        </pc:picChg>
      </pc:sldChg>
      <pc:sldChg chg="addSp delSp modSp del mod">
        <pc:chgData name="Thomas Maier" userId="7bb0d734-46ea-4ef4-a5ec-dd54856de5b9" providerId="ADAL" clId="{209CC261-14EF-44E4-BD9E-9A6C22822028}" dt="2026-02-25T16:13:49.736" v="199" actId="47"/>
        <pc:sldMkLst>
          <pc:docMk/>
          <pc:sldMk cId="2299750982" sldId="271"/>
        </pc:sldMkLst>
        <pc:spChg chg="add mod">
          <ac:chgData name="Thomas Maier" userId="7bb0d734-46ea-4ef4-a5ec-dd54856de5b9" providerId="ADAL" clId="{209CC261-14EF-44E4-BD9E-9A6C22822028}" dt="2026-02-25T16:13:42.598" v="198" actId="478"/>
          <ac:spMkLst>
            <pc:docMk/>
            <pc:sldMk cId="2299750982" sldId="271"/>
            <ac:spMk id="10" creationId="{7564D18B-7CC7-5A16-A0BA-BEEE665C8F2E}"/>
          </ac:spMkLst>
        </pc:spChg>
        <pc:picChg chg="del">
          <ac:chgData name="Thomas Maier" userId="7bb0d734-46ea-4ef4-a5ec-dd54856de5b9" providerId="ADAL" clId="{209CC261-14EF-44E4-BD9E-9A6C22822028}" dt="2026-02-25T16:13:42.598" v="198" actId="478"/>
          <ac:picMkLst>
            <pc:docMk/>
            <pc:sldMk cId="2299750982" sldId="271"/>
            <ac:picMk id="5" creationId="{0DDBCC67-DF80-979E-B36E-F92A328F60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C729-706F-4B28-BEE0-FAE40090F5C7}" type="datetimeFigureOut">
              <a:rPr lang="de-DE" smtClean="0"/>
              <a:t>25.02.2026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B73CD-BF9D-4835-B5FE-9A97582864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8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779" y="3174290"/>
            <a:ext cx="5671566" cy="148090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14" y="5254287"/>
            <a:ext cx="5671566" cy="102698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90"/>
            <a:ext cx="5785364" cy="226468"/>
          </a:xfrm>
        </p:spPr>
        <p:txBody>
          <a:bodyPr/>
          <a:lstStyle/>
          <a:p>
            <a:r>
              <a:rPr lang="en-US" dirty="0"/>
              <a:t>THOMAS MAIER Engineering, Blutenburgstraße 22, 80636 München. +49 152 31 74 69 19. email@thomas34maier.de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6331943" y="1"/>
            <a:ext cx="704025" cy="29647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344680" y="660461"/>
            <a:ext cx="2532749" cy="2532749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4FDFC74-DF1A-5A87-7B14-C942F2F47D1A}"/>
              </a:ext>
            </a:extLst>
          </p:cNvPr>
          <p:cNvSpPr/>
          <p:nvPr userDrawn="1"/>
        </p:nvSpPr>
        <p:spPr>
          <a:xfrm>
            <a:off x="453725" y="1733132"/>
            <a:ext cx="6635732" cy="170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733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8" y="2473888"/>
            <a:ext cx="2438969" cy="9925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872" y="2909087"/>
            <a:ext cx="3828307" cy="302286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78" y="3572738"/>
            <a:ext cx="2438969" cy="236413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A731CAC0-8D0F-4C10-A308-4621C477D803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1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8" y="2835395"/>
            <a:ext cx="2438969" cy="9925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4872" y="3164268"/>
            <a:ext cx="3828307" cy="302286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78" y="3827919"/>
            <a:ext cx="2438969" cy="236413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056D92BC-DFE5-4A15-BD22-3C0F6571B823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241235" y="5554567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4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3" y="226470"/>
            <a:ext cx="6522300" cy="8221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893" y="3878499"/>
            <a:ext cx="6522300" cy="26989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11D0BBE8-EDD4-43ED-B8D6-E23223817081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4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1619" y="2866298"/>
            <a:ext cx="1630575" cy="360479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894" y="2866298"/>
            <a:ext cx="4797199" cy="360479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0DDEB445-B5A2-49A3-999E-AF410BC223EC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67" y="2064187"/>
            <a:ext cx="6522300" cy="8221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3" y="3477319"/>
            <a:ext cx="6522300" cy="23940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6F9EE2AC-B677-45CF-8BD6-A61A7A3C6D4E}" type="datetime1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76623" y="9982194"/>
            <a:ext cx="1098840" cy="707143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55" y="1060466"/>
            <a:ext cx="6522300" cy="176941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55" y="9282279"/>
            <a:ext cx="6522300" cy="9304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73207870-B2A6-4561-B97D-70DAE97B8754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6331943" y="1"/>
            <a:ext cx="704025" cy="29647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344680" y="660461"/>
            <a:ext cx="2532749" cy="2532749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3" y="226470"/>
            <a:ext cx="6522300" cy="8221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3" y="7568006"/>
            <a:ext cx="3213887" cy="26989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8307" y="7568006"/>
            <a:ext cx="3213887" cy="26989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B15B394A-F11A-403C-ABBB-6FC15C8A2370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8" y="226470"/>
            <a:ext cx="6522300" cy="8221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879" y="1042741"/>
            <a:ext cx="3199117" cy="5110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79" y="7989435"/>
            <a:ext cx="3199117" cy="22853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8307" y="1042741"/>
            <a:ext cx="3214872" cy="5110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8307" y="7989435"/>
            <a:ext cx="3214872" cy="22853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709DF923-9193-4C00-8D40-784713F10D20}" type="datetime1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mm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3" y="226470"/>
            <a:ext cx="6522300" cy="8221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99348073-2E27-4055-9D2E-552645E1BFDD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043B637-94C4-C2FE-F7BE-F38E437D4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7206" y="3666065"/>
            <a:ext cx="5785363" cy="281979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774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h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3" y="226470"/>
            <a:ext cx="6522300" cy="8221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043B637-94C4-C2FE-F7BE-F38E437D4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9606" y="4347865"/>
            <a:ext cx="5785363" cy="281979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BA770CAE-4482-89BF-C523-5D278A03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9606" y="7558393"/>
            <a:ext cx="5785363" cy="281979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2440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3" y="226470"/>
            <a:ext cx="6522300" cy="82218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99348073-2E27-4055-9D2E-552645E1BFDD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893" y="10378190"/>
            <a:ext cx="1701469" cy="226468"/>
          </a:xfrm>
          <a:prstGeom prst="rect">
            <a:avLst/>
          </a:prstGeom>
        </p:spPr>
        <p:txBody>
          <a:bodyPr/>
          <a:lstStyle/>
          <a:p>
            <a:fld id="{A0353FAC-5467-4E7F-A0D7-AFE4C77A871D}" type="datetime1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241235" y="3002750"/>
            <a:ext cx="1077622" cy="5951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6509172" y="1"/>
            <a:ext cx="526795" cy="22184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3" y="226470"/>
            <a:ext cx="6522300" cy="822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893" y="1496750"/>
            <a:ext cx="6522300" cy="269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893" y="10378189"/>
            <a:ext cx="5785364" cy="226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THOMAS MAIER Engineering, Blutenburgstraße 22, 80636 München. +49 152 31 74 69 19. email@thomas34maier.de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0724" y="10378190"/>
            <a:ext cx="1701469" cy="226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 sz="1200"/>
          </a:p>
        </p:txBody>
      </p:sp>
      <p:pic>
        <p:nvPicPr>
          <p:cNvPr id="10" name="Grafik 9" descr="Ein Bild, das Text, Schrift, Screenshot, weiß enthält.&#10;&#10;KI-generierte Inhalte können fehlerhaft sein.">
            <a:extLst>
              <a:ext uri="{FF2B5EF4-FFF2-40B4-BE49-F238E27FC236}">
                <a16:creationId xmlns:a16="http://schemas.microsoft.com/office/drawing/2014/main" id="{EE7C80ED-5A1D-1B64-71BB-ADA1C0A6F7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67" y="79187"/>
            <a:ext cx="1784428" cy="1116745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90D0F6F-223E-2390-123B-F73E36396B2A}"/>
              </a:ext>
            </a:extLst>
          </p:cNvPr>
          <p:cNvSpPr/>
          <p:nvPr userDrawn="1"/>
        </p:nvSpPr>
        <p:spPr>
          <a:xfrm>
            <a:off x="453725" y="10327298"/>
            <a:ext cx="6635732" cy="17014"/>
          </a:xfrm>
          <a:prstGeom prst="rect">
            <a:avLst/>
          </a:prstGeom>
          <a:solidFill>
            <a:srgbClr val="E6E6E6"/>
          </a:solidFill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5FE0342-FAB5-99A8-A247-39C171333611}"/>
              </a:ext>
            </a:extLst>
          </p:cNvPr>
          <p:cNvSpPr/>
          <p:nvPr userDrawn="1"/>
        </p:nvSpPr>
        <p:spPr>
          <a:xfrm>
            <a:off x="465656" y="1126499"/>
            <a:ext cx="6635732" cy="17014"/>
          </a:xfrm>
          <a:prstGeom prst="rect">
            <a:avLst/>
          </a:prstGeom>
          <a:solidFill>
            <a:srgbClr val="E6E6E6"/>
          </a:solidFill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948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mail@thomas34maier.d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mail@thomas34maier.d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F03E8-5769-E432-4764-1C82406BF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Klärungen Angebot</a:t>
            </a:r>
            <a:br>
              <a:rPr lang="de-DE" dirty="0"/>
            </a:br>
            <a:r>
              <a:rPr lang="de-DE" dirty="0"/>
              <a:t>Eingangsfragen</a:t>
            </a:r>
            <a:br>
              <a:rPr lang="de-DE" dirty="0"/>
            </a:br>
            <a:r>
              <a:rPr lang="de-DE" dirty="0"/>
              <a:t>Aufwandsschätzung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3E2366-D5CE-3133-D3FF-4E7A8F687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Bezeichnung Umfang</a:t>
            </a:r>
          </a:p>
          <a:p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A10561-0F63-8277-A29F-30D12BAE2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56921"/>
              </p:ext>
            </p:extLst>
          </p:nvPr>
        </p:nvGraphicFramePr>
        <p:xfrm>
          <a:off x="1176147" y="6392137"/>
          <a:ext cx="50419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1966873082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1796403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Kunde: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6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Ansprechpartner Vorname: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2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Ansprechpartner Nachname: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1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E-Mail 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1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Mobil Nummer: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4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3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FFEE02E-8761-5A7C-5951-A55C08CF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3" y="1357771"/>
            <a:ext cx="6522300" cy="822180"/>
          </a:xfrm>
        </p:spPr>
        <p:txBody>
          <a:bodyPr>
            <a:normAutofit fontScale="90000"/>
          </a:bodyPr>
          <a:lstStyle/>
          <a:p>
            <a:r>
              <a:rPr lang="de-DE" dirty="0"/>
              <a:t>Ich habe Fragen</a:t>
            </a:r>
            <a:br>
              <a:rPr lang="de-DE" dirty="0"/>
            </a:br>
            <a:r>
              <a:rPr lang="de-DE" dirty="0"/>
              <a:t>Prozess der Zusammenarbeit</a:t>
            </a:r>
            <a:br>
              <a:rPr lang="de-DE" dirty="0"/>
            </a:br>
            <a:r>
              <a:rPr lang="de-DE" dirty="0"/>
              <a:t>Fragen Schritt 1 bis 4 hier in den Tabellen ausfüllen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EDE0E69-4CD7-A234-4CD8-54E9E1CC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463427-8E49-8B98-8276-AB4F086B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</a:t>
            </a:fld>
            <a:endParaRPr lang="en-US"/>
          </a:p>
        </p:txBody>
      </p:sp>
      <p:pic>
        <p:nvPicPr>
          <p:cNvPr id="8" name="Grafik 7" descr="Ein Bild, das Text, Screenshot, Schrift, Software enthält.&#10;&#10;KI-generierte Inhalte können fehlerhaft sein.">
            <a:extLst>
              <a:ext uri="{FF2B5EF4-FFF2-40B4-BE49-F238E27FC236}">
                <a16:creationId xmlns:a16="http://schemas.microsoft.com/office/drawing/2014/main" id="{1F610522-DA6F-91C0-62DB-044370F3A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0" r="60849" b="5810"/>
          <a:stretch>
            <a:fillRect/>
          </a:stretch>
        </p:blipFill>
        <p:spPr>
          <a:xfrm>
            <a:off x="148500" y="3402804"/>
            <a:ext cx="7265849" cy="52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FFF24-EB7E-0846-848B-16AA148D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Stammdaten ausfüllen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326A28-DC1A-C85C-EB82-63521CED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197DA-F7D2-6089-FBA6-B32CB696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D52D23F-6E82-6B05-81A7-BC9575A14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22504"/>
              </p:ext>
            </p:extLst>
          </p:nvPr>
        </p:nvGraphicFramePr>
        <p:xfrm>
          <a:off x="519893" y="1329395"/>
          <a:ext cx="3261532" cy="1897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766">
                  <a:extLst>
                    <a:ext uri="{9D8B030D-6E8A-4147-A177-3AD203B41FA5}">
                      <a16:colId xmlns:a16="http://schemas.microsoft.com/office/drawing/2014/main" val="2505624282"/>
                    </a:ext>
                  </a:extLst>
                </a:gridCol>
                <a:gridCol w="1630766">
                  <a:extLst>
                    <a:ext uri="{9D8B030D-6E8A-4147-A177-3AD203B41FA5}">
                      <a16:colId xmlns:a16="http://schemas.microsoft.com/office/drawing/2014/main" val="1759282414"/>
                    </a:ext>
                  </a:extLst>
                </a:gridCol>
              </a:tblGrid>
              <a:tr h="270661">
                <a:tc>
                  <a:txBody>
                    <a:bodyPr/>
                    <a:lstStyle/>
                    <a:p>
                      <a:r>
                        <a:rPr lang="de-DE" dirty="0"/>
                        <a:t>Bauteil Nr.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405321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r>
                        <a:rPr lang="de-DE" dirty="0"/>
                        <a:t>Revision / Stand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537678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r>
                        <a:rPr lang="de-DE" dirty="0"/>
                        <a:t>Ort der Teile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257239"/>
                  </a:ext>
                </a:extLst>
              </a:tr>
              <a:tr h="458043">
                <a:tc>
                  <a:txBody>
                    <a:bodyPr/>
                    <a:lstStyle/>
                    <a:p>
                      <a:r>
                        <a:rPr lang="de-DE" dirty="0"/>
                        <a:t>Fertigungs-verfahren (Ziel)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1551260"/>
                  </a:ext>
                </a:extLst>
              </a:tr>
              <a:tr h="450383">
                <a:tc>
                  <a:txBody>
                    <a:bodyPr/>
                    <a:lstStyle/>
                    <a:p>
                      <a:r>
                        <a:rPr lang="de-DE" dirty="0"/>
                        <a:t>Datenformat Output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939926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1688A3B-BF59-7237-AF36-7151CAB4D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493543"/>
              </p:ext>
            </p:extLst>
          </p:nvPr>
        </p:nvGraphicFramePr>
        <p:xfrm>
          <a:off x="3950856" y="1329395"/>
          <a:ext cx="3261532" cy="89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766">
                  <a:extLst>
                    <a:ext uri="{9D8B030D-6E8A-4147-A177-3AD203B41FA5}">
                      <a16:colId xmlns:a16="http://schemas.microsoft.com/office/drawing/2014/main" val="2505624282"/>
                    </a:ext>
                  </a:extLst>
                </a:gridCol>
                <a:gridCol w="1630766">
                  <a:extLst>
                    <a:ext uri="{9D8B030D-6E8A-4147-A177-3AD203B41FA5}">
                      <a16:colId xmlns:a16="http://schemas.microsoft.com/office/drawing/2014/main" val="1759282414"/>
                    </a:ext>
                  </a:extLst>
                </a:gridCol>
              </a:tblGrid>
              <a:tr h="270661">
                <a:tc>
                  <a:txBody>
                    <a:bodyPr/>
                    <a:lstStyle/>
                    <a:p>
                      <a:r>
                        <a:rPr lang="de-DE" dirty="0"/>
                        <a:t>Bezeichnung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Spoiler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405321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r>
                        <a:rPr lang="de-DE" dirty="0"/>
                        <a:t>Ansprechpartner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537678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257239"/>
                  </a:ext>
                </a:extLst>
              </a:tr>
            </a:tbl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483E2E3-3452-A765-3AB4-9DAFFB15C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AutoShape 2" descr="Generiertes Bild">
            <a:extLst>
              <a:ext uri="{FF2B5EF4-FFF2-40B4-BE49-F238E27FC236}">
                <a16:creationId xmlns:a16="http://schemas.microsoft.com/office/drawing/2014/main" id="{AFCAB17C-D0BA-FB08-E38B-1286FA1CF3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9025" y="5191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54BA67A-2AE3-1549-3A95-6BB42D63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07" y="5075962"/>
            <a:ext cx="4701036" cy="31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3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C25B-7446-681A-FE05-1BB52CB5E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334AD-89E3-6B44-84EE-5125A262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Auslöser / Kontext (Kunde)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A2C652-2540-B55B-5A24-7E8C558B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217C8-B3D0-208A-A8A2-3D354B5F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4</a:t>
            </a:fld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59B3A2-7FF7-15C3-AFAB-CF9BFC289069}"/>
              </a:ext>
            </a:extLst>
          </p:cNvPr>
          <p:cNvSpPr txBox="1"/>
          <p:nvPr/>
        </p:nvSpPr>
        <p:spPr>
          <a:xfrm>
            <a:off x="2990996" y="6312873"/>
            <a:ext cx="14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Foto Teil(e)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529CFBC-3AA9-F15D-18DE-3E99132C7AA1}"/>
              </a:ext>
            </a:extLst>
          </p:cNvPr>
          <p:cNvSpPr txBox="1"/>
          <p:nvPr/>
        </p:nvSpPr>
        <p:spPr>
          <a:xfrm>
            <a:off x="458593" y="1156956"/>
            <a:ext cx="675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Angaben machen zur zielgerichteten Begutachtung der Ausgangsdaten für ein passendes Angebot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3A028F0-487E-49A0-E121-CBFAAC7340D6}"/>
              </a:ext>
            </a:extLst>
          </p:cNvPr>
          <p:cNvSpPr txBox="1"/>
          <p:nvPr/>
        </p:nvSpPr>
        <p:spPr>
          <a:xfrm>
            <a:off x="283875" y="9658655"/>
            <a:ext cx="699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Ausfüllen und Präsentation als *.</a:t>
            </a:r>
            <a:r>
              <a:rPr lang="de-DE" dirty="0" err="1"/>
              <a:t>pptx</a:t>
            </a:r>
            <a:r>
              <a:rPr lang="de-DE" dirty="0"/>
              <a:t> versenden an:</a:t>
            </a:r>
          </a:p>
          <a:p>
            <a:pPr algn="ctr"/>
            <a:r>
              <a:rPr lang="de-DE" dirty="0">
                <a:hlinkClick r:id="rId2"/>
              </a:rPr>
              <a:t>email@thomas34maier.de</a:t>
            </a:r>
            <a:r>
              <a:rPr lang="de-DE" dirty="0"/>
              <a:t>, Betreff „Details 3D Scan Bauteilname“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C70CCC56-9E9D-F067-AF06-19F56AA87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230586"/>
              </p:ext>
            </p:extLst>
          </p:nvPr>
        </p:nvGraphicFramePr>
        <p:xfrm>
          <a:off x="458593" y="1911594"/>
          <a:ext cx="6485132" cy="4362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82">
                  <a:extLst>
                    <a:ext uri="{9D8B030D-6E8A-4147-A177-3AD203B41FA5}">
                      <a16:colId xmlns:a16="http://schemas.microsoft.com/office/drawing/2014/main" val="2501385161"/>
                    </a:ext>
                  </a:extLst>
                </a:gridCol>
                <a:gridCol w="2009160">
                  <a:extLst>
                    <a:ext uri="{9D8B030D-6E8A-4147-A177-3AD203B41FA5}">
                      <a16:colId xmlns:a16="http://schemas.microsoft.com/office/drawing/2014/main" val="2505624282"/>
                    </a:ext>
                  </a:extLst>
                </a:gridCol>
                <a:gridCol w="4067790">
                  <a:extLst>
                    <a:ext uri="{9D8B030D-6E8A-4147-A177-3AD203B41FA5}">
                      <a16:colId xmlns:a16="http://schemas.microsoft.com/office/drawing/2014/main" val="1759282414"/>
                    </a:ext>
                  </a:extLst>
                </a:gridCol>
              </a:tblGrid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Nr.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Frage / Punkt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Details / Notizen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405321"/>
                  </a:ext>
                </a:extLst>
              </a:tr>
              <a:tr h="479829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Auslöser für 3D Scan?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537678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Bauteil oder Baugruppe?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257239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Funktionsteil und/oder Designteil?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89791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Neukonstruktion? Ersatzteil?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890584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Werkstoff?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0290493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Existieren Fotos im eingebauten Zustand?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158466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Welche Wandstärke hat es?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827650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Welche Stückzahl ist angestrebt? bis wann?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23584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Welches Fertigungsverfahren ist vorgesehen?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512750"/>
                  </a:ext>
                </a:extLst>
              </a:tr>
              <a:tr h="306725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Existieren Angaben zu den Befestigungselementen? Existieren Konzeptschnitte?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8669070"/>
                  </a:ext>
                </a:extLst>
              </a:tr>
              <a:tr h="270661"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11</a:t>
                      </a:r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Ist eine Zeichnungsableitung angedacht?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09773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B0A5CDF-9CFD-93A5-993F-3740C8C2F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9" y="7022491"/>
            <a:ext cx="3582167" cy="23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3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918C226-46E8-CAD1-98BE-7658AD4B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8" y="264569"/>
            <a:ext cx="6522300" cy="830289"/>
          </a:xfrm>
        </p:spPr>
        <p:txBody>
          <a:bodyPr>
            <a:normAutofit/>
          </a:bodyPr>
          <a:lstStyle/>
          <a:p>
            <a:r>
              <a:rPr lang="de-DE" dirty="0"/>
              <a:t>Ausfüllen und Versenden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3E74B5E-0DE1-E83A-6518-1DD6B48D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893" y="10378189"/>
            <a:ext cx="5785364" cy="226468"/>
          </a:xfrm>
        </p:spPr>
        <p:txBody>
          <a:bodyPr/>
          <a:lstStyle/>
          <a:p>
            <a:r>
              <a:rPr lang="en-US"/>
              <a:t>THOMAS MAIER Engineering, Blutenburgstraße 22, 80636 München. +49 152 31 74 69 19. email@thomas34maier.de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49E75C-46B2-3B66-7A15-F21D2D63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0724" y="10378190"/>
            <a:ext cx="1701469" cy="226468"/>
          </a:xfrm>
        </p:spPr>
        <p:txBody>
          <a:bodyPr/>
          <a:lstStyle/>
          <a:p>
            <a:fld id="{4854181D-6920-4594-9A5D-6CE56DC9F8B2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361CDB2-1616-C8F3-8F65-EC92A38467D2}"/>
              </a:ext>
            </a:extLst>
          </p:cNvPr>
          <p:cNvSpPr txBox="1"/>
          <p:nvPr/>
        </p:nvSpPr>
        <p:spPr>
          <a:xfrm>
            <a:off x="661773" y="2474791"/>
            <a:ext cx="6522300" cy="280076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 sz="2200">
                <a:solidFill>
                  <a:srgbClr val="333333"/>
                </a:solidFill>
              </a:defRPr>
            </a:pPr>
            <a:r>
              <a:rPr dirty="0"/>
              <a:t>Thomas Maier</a:t>
            </a: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dirty="0"/>
              <a:t>Engineering – </a:t>
            </a:r>
            <a:r>
              <a:rPr dirty="0" err="1"/>
              <a:t>Konstruktion</a:t>
            </a:r>
            <a:r>
              <a:rPr dirty="0"/>
              <a:t> </a:t>
            </a:r>
            <a:r>
              <a:rPr lang="de-DE"/>
              <a:t>/</a:t>
            </a: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dirty="0"/>
              <a:t>PLM / </a:t>
            </a:r>
            <a:r>
              <a:rPr dirty="0" err="1"/>
              <a:t>Prozessgestaltung</a:t>
            </a:r>
            <a:r>
              <a:rPr lang="de-DE" dirty="0"/>
              <a:t> </a:t>
            </a:r>
          </a:p>
          <a:p>
            <a:pPr>
              <a:defRPr sz="2200">
                <a:solidFill>
                  <a:srgbClr val="333333"/>
                </a:solidFill>
              </a:defRPr>
            </a:pPr>
            <a:endParaRPr lang="de-DE" dirty="0"/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lang="de-DE" dirty="0"/>
              <a:t>Blutenburgstraße 22, 80636 München</a:t>
            </a:r>
            <a:endParaRPr dirty="0"/>
          </a:p>
          <a:p>
            <a:pPr>
              <a:defRPr sz="2200">
                <a:solidFill>
                  <a:srgbClr val="333333"/>
                </a:solidFill>
              </a:defRPr>
            </a:pPr>
            <a:endParaRPr dirty="0"/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lang="de-DE" dirty="0"/>
              <a:t>Mobil: +49 152 31 74 69 19</a:t>
            </a: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dirty="0"/>
              <a:t>E‑Mail: </a:t>
            </a:r>
            <a:r>
              <a:rPr lang="de-DE" dirty="0"/>
              <a:t>email@thomas34maier.de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D9817F0-9C6B-D88A-49A8-DB9F991B4518}"/>
              </a:ext>
            </a:extLst>
          </p:cNvPr>
          <p:cNvSpPr txBox="1"/>
          <p:nvPr/>
        </p:nvSpPr>
        <p:spPr>
          <a:xfrm>
            <a:off x="283867" y="1505294"/>
            <a:ext cx="699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Ausfüllen und Präsentation als *.</a:t>
            </a:r>
            <a:r>
              <a:rPr lang="de-DE" dirty="0" err="1"/>
              <a:t>pptx</a:t>
            </a:r>
            <a:r>
              <a:rPr lang="de-DE" dirty="0"/>
              <a:t> versenden an:</a:t>
            </a:r>
          </a:p>
          <a:p>
            <a:pPr algn="ctr"/>
            <a:r>
              <a:rPr lang="de-DE" dirty="0">
                <a:hlinkClick r:id="rId2"/>
              </a:rPr>
              <a:t>email@thomas34maier.de</a:t>
            </a:r>
            <a:r>
              <a:rPr lang="de-DE" dirty="0"/>
              <a:t>, Betreff „Details 3D Scan Bauteilname“</a:t>
            </a:r>
          </a:p>
        </p:txBody>
      </p:sp>
      <p:pic>
        <p:nvPicPr>
          <p:cNvPr id="7" name="Grafik 6" descr="Ein Bild, das Text, Schrift, Screenshot, weiß enthält.&#10;&#10;KI-generierte Inhalte können fehlerhaft sein.">
            <a:extLst>
              <a:ext uri="{FF2B5EF4-FFF2-40B4-BE49-F238E27FC236}">
                <a16:creationId xmlns:a16="http://schemas.microsoft.com/office/drawing/2014/main" id="{1DDE6614-F9BE-03C4-EDE3-AE73B652C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83" y="6362000"/>
            <a:ext cx="4186083" cy="26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706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ärung Kunde zu 3D Scan.potx" id="{02CBB7E3-73EE-46FC-B303-5CA073BE3D64}" vid="{E7106BBA-B08C-4C62-8815-CA72AF5AE9D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Klärung Kunde zu 3D Scan</Template>
  <TotalTime>0</TotalTime>
  <Words>335</Words>
  <Application>Microsoft Office PowerPoint</Application>
  <PresentationFormat>Benutzerdefiniert</PresentationFormat>
  <Paragraphs>67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Aptos</vt:lpstr>
      <vt:lpstr>Arial</vt:lpstr>
      <vt:lpstr>Avenir Next LT Pro</vt:lpstr>
      <vt:lpstr>Calibri</vt:lpstr>
      <vt:lpstr>Tw Cen MT</vt:lpstr>
      <vt:lpstr>ShapesVTI</vt:lpstr>
      <vt:lpstr>Klärungen Angebot Eingangsfragen Aufwandsschätzung</vt:lpstr>
      <vt:lpstr>Ich habe Fragen Prozess der Zusammenarbeit Fragen Schritt 1 bis 4 hier in den Tabellen ausfüllen</vt:lpstr>
      <vt:lpstr>Stammdaten ausfüllen</vt:lpstr>
      <vt:lpstr>Auslöser / Kontext (Kunde)</vt:lpstr>
      <vt:lpstr>Ausfüllen und Versenden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Maier</dc:creator>
  <cp:lastModifiedBy>Thomas Maier</cp:lastModifiedBy>
  <cp:revision>2</cp:revision>
  <dcterms:created xsi:type="dcterms:W3CDTF">2026-02-17T14:16:25Z</dcterms:created>
  <dcterms:modified xsi:type="dcterms:W3CDTF">2026-02-25T16:21:11Z</dcterms:modified>
</cp:coreProperties>
</file>